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4630400" cy="8229600"/>
  <p:notesSz cx="8229600" cy="14630400"/>
  <p:embeddedFontLst>
    <p:embeddedFont>
      <p:font typeface="Quattrocento" panose="02020502030000000404" pitchFamily="18" charset="0"/>
      <p:regular r:id="rId13"/>
      <p:bold r:id="rId14"/>
    </p:embeddedFont>
    <p:embeddedFont>
      <p:font typeface="Quattrocento Bold" panose="02020802030000000404" pitchFamily="18" charset="0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404" autoAdjust="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3774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morning/afternoon everyone. </a:t>
            </a:r>
          </a:p>
          <a:p>
            <a:r>
              <a:rPr lang="en-US" dirty="0"/>
              <a:t>Today, I'll be presenting our project on developing a conversational agent, specifically a travel planning chatbot named "Quick Travel Planner." </a:t>
            </a:r>
          </a:p>
          <a:p>
            <a:r>
              <a:rPr lang="en-US" dirty="0"/>
              <a:t>This chatbot aims to improve customer experience by providing 24/7 automated assistance and personalized travel recommendations.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Traditional customer service methods often fall short in providing timely and personalized assistance. </a:t>
            </a:r>
          </a:p>
          <a:p>
            <a:r>
              <a:rPr lang="en-US" dirty="0"/>
              <a:t>Our chatbot, "Quick Travel Planner," is designed to address these limitations by offering automated support and enhancing the overall customer experience.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Common issues identified included: Long wait times for assistance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Difficulty finding relevant travel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Need for personalized recommendations</a:t>
            </a:r>
          </a:p>
          <a:p>
            <a:r>
              <a:rPr lang="en-US" dirty="0"/>
              <a:t>These insights guided the development of chatbot's features and functionalities.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Our chatbot is equipped with the following capabilities: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Natural Language Processing:</a:t>
            </a:r>
            <a:r>
              <a:rPr lang="en-US" dirty="0"/>
              <a:t> Understands and responds to a wide range of user queries.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Integration with External APIs:</a:t>
            </a:r>
            <a:r>
              <a:rPr lang="en-US" dirty="0"/>
              <a:t> Accesses real-time data from travel providers to offer accurate and up-to-date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Personalized Recommendations:</a:t>
            </a:r>
            <a:r>
              <a:rPr lang="en-US" dirty="0"/>
              <a:t> Tailors suggestions based on user preferences and past behavior.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Seamless Handoff:</a:t>
            </a:r>
            <a:r>
              <a:rPr lang="en-US" dirty="0"/>
              <a:t> Transfers complex queries to human agents for specialized assistance.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designed a user-friendly and intuitive conversation flow.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The chatbot guides users through a series of questions, such as: Preferred destination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Travel dates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Budget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Interests</a:t>
            </a:r>
          </a:p>
          <a:p>
            <a:r>
              <a:rPr lang="en-US" dirty="0"/>
              <a:t>Based on the user's input, the chatbot provides tailored recommendations for flights, hotels, and activities.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Speaking Notes:</a:t>
            </a:r>
            <a:r>
              <a:rPr lang="en-US" dirty="0"/>
              <a:t> We utilized </a:t>
            </a:r>
            <a:r>
              <a:rPr lang="en-US" dirty="0" err="1"/>
              <a:t>Landbot's</a:t>
            </a:r>
            <a:r>
              <a:rPr lang="en-US" dirty="0"/>
              <a:t> drag-and-drop interface to create the chatbot's conversation flow.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Key features of </a:t>
            </a:r>
            <a:r>
              <a:rPr lang="en-US" dirty="0" err="1"/>
              <a:t>Landbot</a:t>
            </a:r>
            <a:r>
              <a:rPr lang="en-US" dirty="0"/>
              <a:t> that we leveraged: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Pre-built templates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Integration with external APIs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Analytics and reporting tools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allowed us to quickly and efficiently develop the chatbot.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User Testing:</a:t>
            </a:r>
            <a:r>
              <a:rPr lang="en-US" dirty="0"/>
              <a:t> We conducted user tests to gather feedback on the chatbot's performance and user experience. Key areas of focus: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Ease of use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Accuracy of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Overall satisfaction</a:t>
            </a:r>
          </a:p>
          <a:p>
            <a:r>
              <a:rPr lang="en-US" b="1" dirty="0"/>
              <a:t>Iterative Refinement:</a:t>
            </a:r>
            <a:r>
              <a:rPr lang="en-US" dirty="0"/>
              <a:t> We used the insights from user testing to make improvements to the chatbot's responses, logic, and user interface.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Key Achievements:</a:t>
            </a:r>
            <a:r>
              <a:rPr lang="en-US" dirty="0"/>
              <a:t> Developed a functional chatbot capable of handling complex travel queries.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Improved customer satisfaction and reduced response times.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Gained valuable insights into chatbot development and user experience.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Future Directions:</a:t>
            </a:r>
            <a:r>
              <a:rPr lang="en-US" dirty="0"/>
              <a:t> Explore advanced features like sentiment analysis and voice recognition.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Expand the chatbot's capabilities to include additional travel services, such as visa assistance and travel insurance.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Continuously monitor and refine the chatbot's performance based on user feedback and evolving technology.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26A81A-4CD8-F301-9AF1-A3388A5B5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5E86F4-B482-DC9C-DFBE-5690B08EBA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9D05FA-29ED-311D-C196-5868BE477A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FF151-5E60-7008-F51D-EEBE785D1B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157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andbot.site/v3/H-2656397-3MABBT1QK9TS9G2I/index.html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479" y="1076206"/>
            <a:ext cx="7569041" cy="3652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150"/>
              </a:lnSpc>
              <a:buNone/>
            </a:pPr>
            <a:r>
              <a:rPr lang="en-US" sz="57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Developing a Conversational Agent to Improve Customer Experience</a:t>
            </a:r>
            <a:endParaRPr lang="en-US" sz="5750" dirty="0"/>
          </a:p>
        </p:txBody>
      </p:sp>
      <p:sp>
        <p:nvSpPr>
          <p:cNvPr id="4" name="Text 1"/>
          <p:cNvSpPr/>
          <p:nvPr/>
        </p:nvSpPr>
        <p:spPr>
          <a:xfrm>
            <a:off x="787479" y="5066467"/>
            <a:ext cx="7569041" cy="1440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case study explores the development of "Quick Travel Planner," an innovative chatbot designed to revolutionize travel planning. Created by Pooja Meshram, this AI-powered assistant aims to enhance customer experience in the dynamic travel industry.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87479" y="6776561"/>
            <a:ext cx="359926" cy="359926"/>
          </a:xfrm>
          <a:prstGeom prst="roundRect">
            <a:avLst>
              <a:gd name="adj" fmla="val 25402682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099" y="6784181"/>
            <a:ext cx="344686" cy="34468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59800" y="6759773"/>
            <a:ext cx="2397204" cy="393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F9EEE7"/>
                </a:solidFill>
                <a:latin typeface="Quattrocento Bold" pitchFamily="34" charset="0"/>
                <a:ea typeface="Quattrocento Bold" pitchFamily="34" charset="-122"/>
                <a:cs typeface="Quattrocento Bold" pitchFamily="34" charset="-120"/>
              </a:rPr>
              <a:t>by Pooja  Meshram</a:t>
            </a:r>
            <a:endParaRPr lang="en-US" sz="2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26D822-89DC-8B55-3A36-B1241EA0BE7E}"/>
              </a:ext>
            </a:extLst>
          </p:cNvPr>
          <p:cNvSpPr txBox="1"/>
          <p:nvPr/>
        </p:nvSpPr>
        <p:spPr>
          <a:xfrm>
            <a:off x="10047249" y="423746"/>
            <a:ext cx="42374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Quick Travel Planner</a:t>
            </a:r>
            <a:endParaRPr lang="en-US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E97E73-571C-3993-45E6-637234E42050}"/>
              </a:ext>
            </a:extLst>
          </p:cNvPr>
          <p:cNvSpPr txBox="1"/>
          <p:nvPr/>
        </p:nvSpPr>
        <p:spPr>
          <a:xfrm>
            <a:off x="10130319" y="6956524"/>
            <a:ext cx="4770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highlight>
                  <a:srgbClr val="00FF00"/>
                </a:highlight>
                <a:hlinkClick r:id="rId5"/>
              </a:rPr>
              <a:t>https://landbot.site/v3/H-2656397-3MABBT1QK9TS9G2I/index.html</a:t>
            </a:r>
            <a:r>
              <a:rPr lang="en-US" dirty="0">
                <a:solidFill>
                  <a:schemeClr val="bg1"/>
                </a:solidFill>
                <a:highlight>
                  <a:srgbClr val="00FF00"/>
                </a:highlight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17B0AD-021A-E540-39D1-AA08DA52E94C}"/>
              </a:ext>
            </a:extLst>
          </p:cNvPr>
          <p:cNvSpPr txBox="1"/>
          <p:nvPr/>
        </p:nvSpPr>
        <p:spPr>
          <a:xfrm>
            <a:off x="345688" y="423746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u="sng" dirty="0">
                <a:highlight>
                  <a:srgbClr val="00FF00"/>
                </a:highlight>
                <a:hlinkClick r:id="rId5"/>
              </a:rPr>
              <a:t>https://landbot.site/v3/H-2656397-3MABBT1QK9TS9G2I/index.html</a:t>
            </a:r>
            <a:r>
              <a:rPr lang="en-US" u="sng" dirty="0">
                <a:highlight>
                  <a:srgbClr val="00FF00"/>
                </a:highlight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50484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Thank You!!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567839"/>
            <a:ext cx="1295495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02763"/>
            <a:ext cx="1086909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Need for Automated Customer Service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050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Traditional Methods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96333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Long wait times and inefficient processes lead to customer dissatisfaction. Human agents struggle with high call volumes and repetitive queries.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4050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Chatbot Solution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3996333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24/7 automated assistance handles common queries instantly. AI-powered responses ensure consistent, accurate information delivery to customers.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4050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Customer Satisfaction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3996333"/>
            <a:ext cx="3928586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Immediate responses and personalized interactions improve overall customer experience. Chatbots free human agents to focus on complex issues.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0415" y="546973"/>
            <a:ext cx="7755969" cy="11663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Opportunity Analysis in Travel Planning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466403" y="2010728"/>
            <a:ext cx="22860" cy="5671780"/>
          </a:xfrm>
          <a:prstGeom prst="roundRect">
            <a:avLst>
              <a:gd name="adj" fmla="val 130117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678037" y="2445306"/>
            <a:ext cx="694015" cy="22860"/>
          </a:xfrm>
          <a:prstGeom prst="roundRect">
            <a:avLst>
              <a:gd name="adj" fmla="val 130117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254770" y="2233732"/>
            <a:ext cx="446127" cy="446127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428244" y="2316837"/>
            <a:ext cx="99060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568446" y="2208967"/>
            <a:ext cx="2343864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Identifying Pain Points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568446" y="2619375"/>
            <a:ext cx="6367939" cy="951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Surveys and feedback analysis revealed common customer frustrations. Long response times and inconsistent information were primary concerns.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678037" y="4401979"/>
            <a:ext cx="694015" cy="22860"/>
          </a:xfrm>
          <a:prstGeom prst="roundRect">
            <a:avLst>
              <a:gd name="adj" fmla="val 130117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254770" y="4190405"/>
            <a:ext cx="446127" cy="446127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402765" y="4273510"/>
            <a:ext cx="150019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568446" y="4165640"/>
            <a:ext cx="2332911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Defining the Scope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7568446" y="4576048"/>
            <a:ext cx="6367939" cy="951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Travel planning emerged as a high-impact domain for chatbot implementation. The focus shifted to creating an AI assistant for this niche.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678037" y="6358652"/>
            <a:ext cx="694015" cy="22860"/>
          </a:xfrm>
          <a:prstGeom prst="roundRect">
            <a:avLst>
              <a:gd name="adj" fmla="val 130117"/>
            </a:avLst>
          </a:prstGeom>
          <a:solidFill>
            <a:srgbClr val="4A6B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254770" y="6147078"/>
            <a:ext cx="446127" cy="446127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401693" y="6230183"/>
            <a:ext cx="152281" cy="279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7568446" y="6122313"/>
            <a:ext cx="2332911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Feature Prioritization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7568446" y="6532721"/>
            <a:ext cx="6367939" cy="951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features like destination recommendations and itinerary planning were identified. These aligned with customer needs and interest 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7825" y="548283"/>
            <a:ext cx="7748349" cy="11727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6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Capability Mapping for Quick Travel Planner</a:t>
            </a:r>
            <a:endParaRPr lang="en-US" sz="3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25" y="2020014"/>
            <a:ext cx="498396" cy="49839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7825" y="2717721"/>
            <a:ext cx="3019068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Natural Language Processing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97825" y="3130391"/>
            <a:ext cx="3724632" cy="1276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Advanced NLP algorithms enable human-like understanding of diverse user queries. Context awareness improves response accuracy.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1423" y="2020014"/>
            <a:ext cx="498396" cy="49839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21423" y="2717721"/>
            <a:ext cx="2922746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External System Integration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4721423" y="3130391"/>
            <a:ext cx="3724751" cy="1276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Real-time data from travel APIs ensures up-to-date information. ChatGPT integration enhances conversational abilities.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7825" y="5004792"/>
            <a:ext cx="498396" cy="49839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97825" y="5702498"/>
            <a:ext cx="3724632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Personalization and Data Collection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97825" y="6408301"/>
            <a:ext cx="3724632" cy="1276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 preferences drive tailored recommendations. Automatic lead collection facilitates future marketing efforts.</a:t>
            </a:r>
            <a:endParaRPr lang="en-US" sz="15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1423" y="5004792"/>
            <a:ext cx="498396" cy="49839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21423" y="5702498"/>
            <a:ext cx="2345650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Human Handoff</a:t>
            </a:r>
            <a:endParaRPr lang="en-US" sz="1800" dirty="0"/>
          </a:p>
        </p:txBody>
      </p:sp>
      <p:sp>
        <p:nvSpPr>
          <p:cNvPr id="15" name="Text 8"/>
          <p:cNvSpPr/>
          <p:nvPr/>
        </p:nvSpPr>
        <p:spPr>
          <a:xfrm>
            <a:off x="4721423" y="6115169"/>
            <a:ext cx="3724751" cy="1276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Seamless transfer to human agents for complex queries. Ensures comprehensive customer support for all scenarios.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502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9977" y="3530798"/>
            <a:ext cx="6730484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Conversation Design Process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977" y="4507825"/>
            <a:ext cx="4363403" cy="8799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9886" y="5717738"/>
            <a:ext cx="2590800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 Journey Mapping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989886" y="6173153"/>
            <a:ext cx="3923586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Created visual representations of customer interactions. Identified key touchpoints for chatbot intervention.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3380" y="4507825"/>
            <a:ext cx="4363522" cy="8799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3288" y="5717738"/>
            <a:ext cx="2588538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Dialog Flow Design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353288" y="6173153"/>
            <a:ext cx="3923705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Structured logical conversation paths. Ensured natural, intuitive </a:t>
            </a:r>
            <a:r>
              <a:rPr lang="en-US" sz="1700" dirty="0">
                <a:solidFill>
                  <a:srgbClr val="F9EEE7"/>
                </a:solidFill>
                <a:latin typeface="Quattrocento" pitchFamily="34" charset="0"/>
              </a:rPr>
              <a:t>progression through travel planning stages.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</a:rPr>
              <a:t>(Travel dates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</a:rPr>
              <a:t>Budget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</a:rPr>
              <a:t>Interests</a:t>
            </a: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)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6901" y="4507825"/>
            <a:ext cx="4363522" cy="8799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6810" y="5717738"/>
            <a:ext cx="2759869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Testing and Refinement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9716810" y="6173153"/>
            <a:ext cx="3923705" cy="10558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Conducted iterative testing to identify gaps. Refined dialog flows based on user feedback and interaction data.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416" y="1335524"/>
            <a:ext cx="6590705" cy="587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7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Building with Landbot Platform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185416" y="2447092"/>
            <a:ext cx="449342" cy="449342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360081" y="2530793"/>
            <a:ext cx="99893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34426" y="2447092"/>
            <a:ext cx="2462689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User-Friendly Interface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834426" y="2860596"/>
            <a:ext cx="3124200" cy="1597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Landbot's intuitive design simplified the chatbot creation process. Non-technical team members could contribute effectively to development.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10158293" y="2447092"/>
            <a:ext cx="449342" cy="449342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0307360" y="2530793"/>
            <a:ext cx="151209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807303" y="2447092"/>
            <a:ext cx="3107174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Drag-and-Drop Functionality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0807303" y="2860596"/>
            <a:ext cx="3124200" cy="1597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Rapid prototyping was achieved using pre-built blocks. Custom components allowed for unique features tailored to travel planning.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85416" y="4882753"/>
            <a:ext cx="449342" cy="449342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333292" y="4966454"/>
            <a:ext cx="153472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834426" y="4882753"/>
            <a:ext cx="2349698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API Integration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834426" y="5296257"/>
            <a:ext cx="3124200" cy="1597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Seamless connection to travel data sources enhanced chatbot capabilities. Real-time information on weather, hotels, and attractions improved user experience.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10158293" y="4882753"/>
            <a:ext cx="449342" cy="449342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10311289" y="4966454"/>
            <a:ext cx="143232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0807303" y="4882753"/>
            <a:ext cx="2761655" cy="2937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Continuous Improvement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0807303" y="5296257"/>
            <a:ext cx="3124200" cy="1597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Ongoing testing and refinement ensured optimal performance. User feedback drove iterative updates to the chatbot's functionality.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3635" y="779502"/>
            <a:ext cx="6127432" cy="619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User Testing and Evaluation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23635" y="1714976"/>
            <a:ext cx="7669530" cy="5735003"/>
          </a:xfrm>
          <a:prstGeom prst="roundRect">
            <a:avLst>
              <a:gd name="adj" fmla="val 55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231255" y="1722596"/>
            <a:ext cx="7653457" cy="60483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42948" y="1856542"/>
            <a:ext cx="2125742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Phase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8997553" y="1856542"/>
            <a:ext cx="2121932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Activities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11548348" y="1856542"/>
            <a:ext cx="2125742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Outcomes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6231255" y="2327434"/>
            <a:ext cx="7653457" cy="127873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442948" y="2461379"/>
            <a:ext cx="2125742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Recruitment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8997553" y="2461379"/>
            <a:ext cx="2121932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Selected diverse user profiles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11548348" y="2461379"/>
            <a:ext cx="2125742" cy="1010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Comprehensive representation of target audience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6231255" y="3606165"/>
            <a:ext cx="7653457" cy="127873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442948" y="3740110"/>
            <a:ext cx="2125742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Task-Based Testing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8997553" y="3740110"/>
            <a:ext cx="2121932" cy="1010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Assigned specific travel  location planning scenarios</a:t>
            </a:r>
            <a:endParaRPr lang="en-US" sz="1650" dirty="0"/>
          </a:p>
        </p:txBody>
      </p:sp>
      <p:sp>
        <p:nvSpPr>
          <p:cNvPr id="16" name="Text 13"/>
          <p:cNvSpPr/>
          <p:nvPr/>
        </p:nvSpPr>
        <p:spPr>
          <a:xfrm>
            <a:off x="11548348" y="3740110"/>
            <a:ext cx="2125742" cy="1010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Identified strengths and weaknesses in chatbot performance</a:t>
            </a:r>
            <a:endParaRPr lang="en-US" sz="1650" dirty="0"/>
          </a:p>
        </p:txBody>
      </p:sp>
      <p:sp>
        <p:nvSpPr>
          <p:cNvPr id="17" name="Shape 14"/>
          <p:cNvSpPr/>
          <p:nvPr/>
        </p:nvSpPr>
        <p:spPr>
          <a:xfrm>
            <a:off x="6231255" y="4884896"/>
            <a:ext cx="7653457" cy="127873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6442948" y="5018842"/>
            <a:ext cx="2125742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Feedback Collection</a:t>
            </a:r>
            <a:endParaRPr lang="en-US" sz="1650" dirty="0"/>
          </a:p>
        </p:txBody>
      </p:sp>
      <p:sp>
        <p:nvSpPr>
          <p:cNvPr id="19" name="Text 16"/>
          <p:cNvSpPr/>
          <p:nvPr/>
        </p:nvSpPr>
        <p:spPr>
          <a:xfrm>
            <a:off x="8997553" y="5018842"/>
            <a:ext cx="2121932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Gathered qualitative and quantitative data</a:t>
            </a:r>
            <a:endParaRPr lang="en-US" sz="1650" dirty="0"/>
          </a:p>
        </p:txBody>
      </p:sp>
      <p:sp>
        <p:nvSpPr>
          <p:cNvPr id="20" name="Text 17"/>
          <p:cNvSpPr/>
          <p:nvPr/>
        </p:nvSpPr>
        <p:spPr>
          <a:xfrm>
            <a:off x="11548348" y="5018842"/>
            <a:ext cx="2125742" cy="1010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Insights on user satisfaction and areas for improvement</a:t>
            </a:r>
            <a:endParaRPr lang="en-US" sz="1650" dirty="0"/>
          </a:p>
        </p:txBody>
      </p:sp>
      <p:sp>
        <p:nvSpPr>
          <p:cNvPr id="21" name="Shape 18"/>
          <p:cNvSpPr/>
          <p:nvPr/>
        </p:nvSpPr>
        <p:spPr>
          <a:xfrm>
            <a:off x="6231255" y="6163628"/>
            <a:ext cx="7653457" cy="127873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6442948" y="6297573"/>
            <a:ext cx="2125742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Refinement</a:t>
            </a:r>
            <a:endParaRPr lang="en-US" sz="1650" dirty="0"/>
          </a:p>
        </p:txBody>
      </p:sp>
      <p:sp>
        <p:nvSpPr>
          <p:cNvPr id="23" name="Text 20"/>
          <p:cNvSpPr/>
          <p:nvPr/>
        </p:nvSpPr>
        <p:spPr>
          <a:xfrm>
            <a:off x="8997553" y="6297573"/>
            <a:ext cx="2121932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Implemented user-suggested changes</a:t>
            </a:r>
            <a:endParaRPr lang="en-US" sz="1650" dirty="0"/>
          </a:p>
        </p:txBody>
      </p:sp>
      <p:sp>
        <p:nvSpPr>
          <p:cNvPr id="24" name="Text 21"/>
          <p:cNvSpPr/>
          <p:nvPr/>
        </p:nvSpPr>
        <p:spPr>
          <a:xfrm>
            <a:off x="11548348" y="6297573"/>
            <a:ext cx="2125742" cy="1010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1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Enhanced chatbot accuracy and user experience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7476" y="595908"/>
            <a:ext cx="7629049" cy="1273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Conclusion and Future Directions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757476" y="2193488"/>
            <a:ext cx="3706416" cy="2611874"/>
          </a:xfrm>
          <a:prstGeom prst="roundRect">
            <a:avLst>
              <a:gd name="adj" fmla="val 1243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73812" y="2409825"/>
            <a:ext cx="2546152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Achieved Objectives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73812" y="2857857"/>
            <a:ext cx="3273743" cy="1384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Successfully developed an effective travel planning chatbot. Improved customer satisfaction and query resolution times.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228" y="2193488"/>
            <a:ext cx="3706416" cy="2611874"/>
          </a:xfrm>
          <a:prstGeom prst="roundRect">
            <a:avLst>
              <a:gd name="adj" fmla="val 1243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896564" y="2409825"/>
            <a:ext cx="2546152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Future Enhancements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4896564" y="2857857"/>
            <a:ext cx="3273743" cy="1731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Explore advanced AI integration for more natural conversations. Implement multi-language support and voice interaction capabilities.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7476" y="5021699"/>
            <a:ext cx="3706416" cy="2611874"/>
          </a:xfrm>
          <a:prstGeom prst="roundRect">
            <a:avLst>
              <a:gd name="adj" fmla="val 1243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73812" y="5238036"/>
            <a:ext cx="2546152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Key Lessons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973812" y="5686068"/>
            <a:ext cx="3273743" cy="1731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Emphasized importance of user research and iterative development. Continuous improvement is crucial for long-term chatbot success.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4680228" y="5021699"/>
            <a:ext cx="3706416" cy="2611874"/>
          </a:xfrm>
          <a:prstGeom prst="roundRect">
            <a:avLst>
              <a:gd name="adj" fmla="val 1243"/>
            </a:avLst>
          </a:prstGeom>
          <a:solidFill>
            <a:srgbClr val="3152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4896564" y="5238036"/>
            <a:ext cx="2546152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Industry Impact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4896564" y="5686068"/>
            <a:ext cx="3273743" cy="1731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Set new standards for automated customer service in travel. Demonstrated potential of AI in enhancing customer experiences.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7128EC-EE8F-CEA2-934E-7DF7E90AC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828" y="0"/>
            <a:ext cx="14626743" cy="8229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1" name="Picture 20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0E72830-4A2E-FFB1-81B2-128D25536A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75" r="19644"/>
          <a:stretch/>
        </p:blipFill>
        <p:spPr>
          <a:xfrm>
            <a:off x="20" y="1538"/>
            <a:ext cx="14630380" cy="822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30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1031</Words>
  <Application>Microsoft Office PowerPoint</Application>
  <PresentationFormat>Custom</PresentationFormat>
  <Paragraphs>128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Quattrocento</vt:lpstr>
      <vt:lpstr>Quattrocento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Sumit Rangari</cp:lastModifiedBy>
  <cp:revision>6</cp:revision>
  <dcterms:created xsi:type="dcterms:W3CDTF">2024-10-26T07:05:02Z</dcterms:created>
  <dcterms:modified xsi:type="dcterms:W3CDTF">2024-10-26T17:39:24Z</dcterms:modified>
</cp:coreProperties>
</file>